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65441" autoAdjust="0"/>
    <p:restoredTop sz="86482" autoAdjust="0"/>
  </p:normalViewPr>
  <p:slideViewPr>
    <p:cSldViewPr>
      <p:cViewPr varScale="1">
        <p:scale>
          <a:sx n="70" d="100"/>
          <a:sy n="70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33BD6D-6FD1-4036-A895-EFCCA22F3094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52F249-00B6-4CBF-9C7A-5F1D5AD5B18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43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272808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80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7"/>
            <a:ext cx="73448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27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548680"/>
            <a:ext cx="7272808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165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6328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67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57238"/>
            <a:ext cx="8280920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55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48680"/>
            <a:ext cx="7848600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71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692696"/>
            <a:ext cx="7762875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45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196752"/>
            <a:ext cx="741045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17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63284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83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992888" cy="61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44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332656"/>
            <a:ext cx="7704856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0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734481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353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</TotalTime>
  <Words>0</Words>
  <Application>Microsoft Office PowerPoint</Application>
  <PresentationFormat>عرض على الشاشة (3:4)‏</PresentationFormat>
  <Paragraphs>0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3</cp:revision>
  <dcterms:created xsi:type="dcterms:W3CDTF">2018-12-19T18:07:59Z</dcterms:created>
  <dcterms:modified xsi:type="dcterms:W3CDTF">2018-12-19T18:34:09Z</dcterms:modified>
</cp:coreProperties>
</file>